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57" r:id="rId4"/>
    <p:sldId id="258" r:id="rId5"/>
    <p:sldId id="259" r:id="rId6"/>
    <p:sldId id="260" r:id="rId7"/>
    <p:sldId id="261" r:id="rId8"/>
    <p:sldId id="280" r:id="rId9"/>
    <p:sldId id="262" r:id="rId10"/>
    <p:sldId id="263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09" y="68709"/>
            <a:ext cx="9012817" cy="80473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Flowchart: Process 7"/>
          <p:cNvSpPr/>
          <p:nvPr/>
        </p:nvSpPr>
        <p:spPr>
          <a:xfrm>
            <a:off x="61009" y="908720"/>
            <a:ext cx="8999083" cy="73152"/>
          </a:xfrm>
          <a:prstGeom prst="flowChartProcess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Flowchart: Process 8"/>
          <p:cNvSpPr/>
          <p:nvPr/>
        </p:nvSpPr>
        <p:spPr>
          <a:xfrm>
            <a:off x="60753" y="1020484"/>
            <a:ext cx="9013073" cy="7315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Flowchart: Process 9"/>
          <p:cNvSpPr/>
          <p:nvPr/>
        </p:nvSpPr>
        <p:spPr>
          <a:xfrm>
            <a:off x="60753" y="1117863"/>
            <a:ext cx="9013073" cy="73152"/>
          </a:xfrm>
          <a:prstGeom prst="flowChartProces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/>
          <p:cNvSpPr/>
          <p:nvPr/>
        </p:nvSpPr>
        <p:spPr>
          <a:xfrm>
            <a:off x="61009" y="68709"/>
            <a:ext cx="9012817" cy="804732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Flowchart: Process 11"/>
          <p:cNvSpPr/>
          <p:nvPr/>
        </p:nvSpPr>
        <p:spPr>
          <a:xfrm>
            <a:off x="61009" y="908720"/>
            <a:ext cx="8999083" cy="73152"/>
          </a:xfrm>
          <a:prstGeom prst="flowChartProcess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Flowchart: Process 12"/>
          <p:cNvSpPr/>
          <p:nvPr/>
        </p:nvSpPr>
        <p:spPr>
          <a:xfrm>
            <a:off x="60753" y="1020484"/>
            <a:ext cx="9013073" cy="7315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Flowchart: Process 13"/>
          <p:cNvSpPr/>
          <p:nvPr/>
        </p:nvSpPr>
        <p:spPr>
          <a:xfrm>
            <a:off x="60753" y="1117863"/>
            <a:ext cx="9013073" cy="73152"/>
          </a:xfrm>
          <a:prstGeom prst="flowChartProces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5" y="145944"/>
            <a:ext cx="4820075" cy="67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15" y="171094"/>
            <a:ext cx="1665795" cy="624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6459082"/>
            <a:ext cx="9144000" cy="426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4" t="6821" r="40082" b="45707"/>
          <a:stretch/>
        </p:blipFill>
        <p:spPr bwMode="auto">
          <a:xfrm>
            <a:off x="58353" y="6490767"/>
            <a:ext cx="388441" cy="37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Slide Number Placeholder 10"/>
          <p:cNvSpPr txBox="1">
            <a:spLocks/>
          </p:cNvSpPr>
          <p:nvPr/>
        </p:nvSpPr>
        <p:spPr>
          <a:xfrm>
            <a:off x="6470848" y="6484263"/>
            <a:ext cx="2133600" cy="36512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7452B6-E149-49AC-8C0C-B413A0813C86}" type="slidenum">
              <a:rPr lang="en-US" sz="675" smtClean="0"/>
              <a:t>‹#›</a:t>
            </a:fld>
            <a:endParaRPr lang="en-US" sz="675" dirty="0"/>
          </a:p>
        </p:txBody>
      </p:sp>
      <p:sp>
        <p:nvSpPr>
          <p:cNvPr id="20" name="Date Placeholder 4"/>
          <p:cNvSpPr txBox="1">
            <a:spLocks/>
          </p:cNvSpPr>
          <p:nvPr/>
        </p:nvSpPr>
        <p:spPr>
          <a:xfrm>
            <a:off x="6781404" y="6489678"/>
            <a:ext cx="2133600" cy="36512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9F92A9-F832-43D0-9B95-F77298FCDBDA}" type="datetime1">
              <a:rPr lang="en-US" sz="1125" smtClean="0">
                <a:solidFill>
                  <a:schemeClr val="bg1"/>
                </a:solidFill>
              </a:rPr>
              <a:pPr/>
              <a:t>1/21/2017</a:t>
            </a:fld>
            <a:endParaRPr lang="en-US" sz="6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001004" y="6487051"/>
            <a:ext cx="735079" cy="40785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9FD0C71-7031-4247-A5FF-B73EC328F2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9"/>
          <p:cNvSpPr>
            <a:spLocks noGrp="1"/>
          </p:cNvSpPr>
          <p:nvPr>
            <p:ph type="title"/>
          </p:nvPr>
        </p:nvSpPr>
        <p:spPr>
          <a:xfrm>
            <a:off x="1209245" y="67193"/>
            <a:ext cx="7886700" cy="83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8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9"/>
          <p:cNvSpPr>
            <a:spLocks noGrp="1"/>
          </p:cNvSpPr>
          <p:nvPr>
            <p:ph type="title"/>
          </p:nvPr>
        </p:nvSpPr>
        <p:spPr>
          <a:xfrm>
            <a:off x="1209245" y="67193"/>
            <a:ext cx="7886700" cy="83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001004" y="6487051"/>
            <a:ext cx="735079" cy="40785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9FD0C71-7031-4247-A5FF-B73EC32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89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9"/>
          <p:cNvSpPr>
            <a:spLocks noGrp="1"/>
          </p:cNvSpPr>
          <p:nvPr>
            <p:ph type="title"/>
          </p:nvPr>
        </p:nvSpPr>
        <p:spPr>
          <a:xfrm>
            <a:off x="1209245" y="67193"/>
            <a:ext cx="7886700" cy="83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0"/>
          </p:nvPr>
        </p:nvSpPr>
        <p:spPr>
          <a:xfrm>
            <a:off x="8001004" y="6487051"/>
            <a:ext cx="735079" cy="40785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9FD0C71-7031-4247-A5FF-B73EC32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0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9"/>
          <p:cNvSpPr>
            <a:spLocks noGrp="1"/>
          </p:cNvSpPr>
          <p:nvPr>
            <p:ph type="title"/>
          </p:nvPr>
        </p:nvSpPr>
        <p:spPr>
          <a:xfrm>
            <a:off x="1209245" y="67193"/>
            <a:ext cx="7886700" cy="83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001004" y="6487051"/>
            <a:ext cx="735079" cy="40785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9FD0C71-7031-4247-A5FF-B73EC328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0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9"/>
          <p:cNvSpPr>
            <a:spLocks noGrp="1"/>
          </p:cNvSpPr>
          <p:nvPr>
            <p:ph type="title"/>
          </p:nvPr>
        </p:nvSpPr>
        <p:spPr>
          <a:xfrm>
            <a:off x="1209245" y="67193"/>
            <a:ext cx="7886700" cy="83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001004" y="6487051"/>
            <a:ext cx="735079" cy="407858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9FD0C71-7031-4247-A5FF-B73EC328F2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12139" y="1238703"/>
            <a:ext cx="4114800" cy="2514600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416649" y="3851275"/>
            <a:ext cx="4114800" cy="2514600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2"/>
          </p:nvPr>
        </p:nvSpPr>
        <p:spPr>
          <a:xfrm>
            <a:off x="4621283" y="1238703"/>
            <a:ext cx="4114800" cy="2514600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4621283" y="3851275"/>
            <a:ext cx="4114800" cy="2514600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193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459082"/>
            <a:ext cx="9144000" cy="426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198442" y="908720"/>
            <a:ext cx="8495677" cy="76200"/>
          </a:xfrm>
          <a:prstGeom prst="flowChartProcess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198442" y="1015816"/>
            <a:ext cx="7675367" cy="7315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202658" y="1109915"/>
            <a:ext cx="6852779" cy="73152"/>
          </a:xfrm>
          <a:prstGeom prst="flowChartProces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prstClr val="white"/>
              </a:solidFill>
            </a:endParaRPr>
          </a:p>
        </p:txBody>
      </p:sp>
      <p:grpSp>
        <p:nvGrpSpPr>
          <p:cNvPr id="11" name="Group 5"/>
          <p:cNvGrpSpPr/>
          <p:nvPr/>
        </p:nvGrpSpPr>
        <p:grpSpPr>
          <a:xfrm>
            <a:off x="192699" y="103031"/>
            <a:ext cx="900186" cy="741370"/>
            <a:chOff x="1190847" y="2509284"/>
            <a:chExt cx="1180213" cy="971993"/>
          </a:xfrm>
        </p:grpSpPr>
        <p:sp>
          <p:nvSpPr>
            <p:cNvPr id="12" name="Flowchart: Process 11"/>
            <p:cNvSpPr/>
            <p:nvPr/>
          </p:nvSpPr>
          <p:spPr>
            <a:xfrm>
              <a:off x="1190847" y="2509284"/>
              <a:ext cx="1180213" cy="971993"/>
            </a:xfrm>
            <a:prstGeom prst="flowChartProcess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prstClr val="white"/>
                </a:solidFill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015" y="2590029"/>
              <a:ext cx="799870" cy="799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9091"/>
            <a:ext cx="3044298" cy="42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4" t="6821" r="40082" b="45707"/>
          <a:stretch/>
        </p:blipFill>
        <p:spPr bwMode="auto">
          <a:xfrm>
            <a:off x="8707508" y="6495108"/>
            <a:ext cx="388441" cy="37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001004" y="6487051"/>
            <a:ext cx="735079" cy="407858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2"/>
                </a:solidFill>
              </a:defRPr>
            </a:lvl1pPr>
          </a:lstStyle>
          <a:p>
            <a:fld id="{89FD0C71-7031-4247-A5FF-B73EC328F26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itle Placeholder 19"/>
          <p:cNvSpPr>
            <a:spLocks noGrp="1"/>
          </p:cNvSpPr>
          <p:nvPr>
            <p:ph type="title"/>
          </p:nvPr>
        </p:nvSpPr>
        <p:spPr>
          <a:xfrm>
            <a:off x="1209245" y="67193"/>
            <a:ext cx="7886700" cy="832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1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514350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Slac</a:t>
            </a:r>
            <a:r>
              <a:rPr lang="en-US" dirty="0"/>
              <a:t> Trip B Sample Information Sheet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Created: 1.21.2017</a:t>
            </a:r>
          </a:p>
        </p:txBody>
      </p:sp>
    </p:spTree>
    <p:extLst>
      <p:ext uri="{BB962C8B-B14F-4D97-AF65-F5344CB8AC3E}">
        <p14:creationId xmlns:p14="http://schemas.microsoft.com/office/powerpoint/2010/main" val="138321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B8	 MG-12/16/16-TMW-02	Cr-</a:t>
            </a:r>
            <a:r>
              <a:rPr lang="en-US" dirty="0" err="1"/>
              <a:t>Ti</a:t>
            </a:r>
            <a:r>
              <a:rPr lang="en-US" dirty="0"/>
              <a:t>-</a:t>
            </a:r>
            <a:r>
              <a:rPr lang="en-US" dirty="0" err="1"/>
              <a:t>Zr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175439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B9	 MG-12/19/16-TMW-01	Cr-</a:t>
            </a:r>
            <a:r>
              <a:rPr lang="en-US" dirty="0" err="1"/>
              <a:t>Ti</a:t>
            </a:r>
            <a:r>
              <a:rPr lang="en-US" dirty="0"/>
              <a:t>-</a:t>
            </a:r>
            <a:r>
              <a:rPr lang="en-US" dirty="0" err="1"/>
              <a:t>Zr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115988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B10	 MG-12/19/16-TMW-02	Co-Cr-Ni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126557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B11	 MG-12/20/16-TMW-01	Co-Cr-Ni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257797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B12	 MG-12/20/16-TMW-02	Co-Cr-Ni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147791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B13	 MG-1/6/17-TMW-01	Ni-Si-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2208488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B14	 MG-1/6/17-TMW-02	Ni-Si-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115311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B15	 MG-1/9/17-TMW-01	Ni-Si-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40135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B16	 MG-1/9/17-TMW-02	Ni-</a:t>
            </a:r>
            <a:r>
              <a:rPr lang="en-US" dirty="0" err="1"/>
              <a:t>Nb</a:t>
            </a:r>
            <a:r>
              <a:rPr lang="en-US" dirty="0"/>
              <a:t>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2543432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B17	 MG-1/10/17-TMW-01	Ni-</a:t>
            </a:r>
            <a:r>
              <a:rPr lang="en-US" dirty="0" err="1"/>
              <a:t>Nb</a:t>
            </a:r>
            <a:r>
              <a:rPr lang="en-US" dirty="0"/>
              <a:t>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200359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These sheets list the ternary map and the compositional diagram.  On each compositional diagram, the </a:t>
            </a:r>
            <a:r>
              <a:rPr lang="en-US" sz="2000" b="1" dirty="0"/>
              <a:t>flat is on the left</a:t>
            </a:r>
            <a:r>
              <a:rPr lang="en-US" sz="2000" dirty="0"/>
              <a:t>.  The element of each composition diagram is listed next to its corresponding color bar.</a:t>
            </a:r>
          </a:p>
          <a:p>
            <a:r>
              <a:rPr lang="en-US" sz="2000" dirty="0"/>
              <a:t>All samples have their index number scribed on the back center of the sample, and a Roman numeral 2 directly under the flat, to indicate that they are the second (B) batch of samples.</a:t>
            </a:r>
          </a:p>
          <a:p>
            <a:r>
              <a:rPr lang="en-US" sz="2000" dirty="0"/>
              <a:t>Composition predictions were made using an in-house sputtering prediction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Informational Sheets</a:t>
            </a:r>
          </a:p>
        </p:txBody>
      </p:sp>
    </p:spTree>
    <p:extLst>
      <p:ext uri="{BB962C8B-B14F-4D97-AF65-F5344CB8AC3E}">
        <p14:creationId xmlns:p14="http://schemas.microsoft.com/office/powerpoint/2010/main" val="321061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B18	 MG-1/10/17-TMW-02	Ni-</a:t>
            </a:r>
            <a:r>
              <a:rPr lang="en-US" dirty="0" err="1"/>
              <a:t>Nb</a:t>
            </a:r>
            <a:r>
              <a:rPr lang="en-US" dirty="0"/>
              <a:t>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229308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B19	 MG-1/11/17-TMW-01	Fe-</a:t>
            </a:r>
            <a:r>
              <a:rPr lang="en-US" dirty="0" err="1"/>
              <a:t>Nb</a:t>
            </a:r>
            <a:r>
              <a:rPr lang="en-US" dirty="0"/>
              <a:t>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3907905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B20	 MG-1/11/17-TMW-02	Fe-</a:t>
            </a:r>
            <a:r>
              <a:rPr lang="en-US" dirty="0" err="1"/>
              <a:t>Nb</a:t>
            </a:r>
            <a:r>
              <a:rPr lang="en-US" dirty="0"/>
              <a:t>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64165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B21	 MG-1/12/17-TMW-01	Fe-</a:t>
            </a:r>
            <a:r>
              <a:rPr lang="en-US" dirty="0" err="1"/>
              <a:t>Nb</a:t>
            </a:r>
            <a:r>
              <a:rPr lang="en-US" dirty="0"/>
              <a:t>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2203437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B22	 MG-8/22/16-TMW-01	Co-Fe-V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131868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B23	 MG-8/22/16-TMW-02	Co-Fe-V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3378736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B24	 MG-8/26/16-TMW-01	Co-Fe-V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304303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B1	MG-12/2/16-TMW-01	Co-Cr-</a:t>
            </a:r>
            <a:r>
              <a:rPr lang="en-US" dirty="0" err="1"/>
              <a:t>Zr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72014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B2	MG-12/2/16-TMW-02	Co-Cr-</a:t>
            </a:r>
            <a:r>
              <a:rPr lang="en-US" dirty="0" err="1"/>
              <a:t>Zr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420240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B3	 MG-12/2/16-TMW-01	Co-Cr-</a:t>
            </a:r>
            <a:r>
              <a:rPr lang="en-US" dirty="0" err="1"/>
              <a:t>Zr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263914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B4	 MG-12/8/16-TMW-01	Co-</a:t>
            </a:r>
            <a:r>
              <a:rPr lang="en-US" dirty="0" err="1"/>
              <a:t>Ti</a:t>
            </a:r>
            <a:r>
              <a:rPr lang="en-US" dirty="0"/>
              <a:t>-</a:t>
            </a:r>
            <a:r>
              <a:rPr lang="en-US" dirty="0" err="1"/>
              <a:t>Zr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271143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B5	 MG-12/12/16-TMW-01 	Co-</a:t>
            </a:r>
            <a:r>
              <a:rPr lang="en-US" dirty="0" err="1"/>
              <a:t>Ti</a:t>
            </a:r>
            <a:r>
              <a:rPr lang="en-US" dirty="0"/>
              <a:t>-</a:t>
            </a:r>
            <a:r>
              <a:rPr lang="en-US" dirty="0" err="1"/>
              <a:t>Zr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409425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9245" y="76620"/>
            <a:ext cx="7886700" cy="832003"/>
          </a:xfrm>
        </p:spPr>
        <p:txBody>
          <a:bodyPr>
            <a:normAutofit/>
          </a:bodyPr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B6	 MG-12/13/16-TMW-01 	Co-</a:t>
            </a:r>
            <a:r>
              <a:rPr lang="en-US" dirty="0" err="1"/>
              <a:t>Ti</a:t>
            </a:r>
            <a:r>
              <a:rPr lang="en-US" dirty="0"/>
              <a:t>-</a:t>
            </a:r>
            <a:r>
              <a:rPr lang="en-US" dirty="0" err="1"/>
              <a:t>Zr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270651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200400" algn="ctr"/>
                <a:tab pos="7315200" algn="r"/>
              </a:tabLst>
            </a:pPr>
            <a:r>
              <a:rPr lang="en-US" dirty="0"/>
              <a:t>B7	 MG-12/16/16-TMW-01	Cr-</a:t>
            </a:r>
            <a:r>
              <a:rPr lang="en-US" dirty="0" err="1"/>
              <a:t>Ti</a:t>
            </a:r>
            <a:r>
              <a:rPr lang="en-US" dirty="0"/>
              <a:t>-</a:t>
            </a:r>
            <a:r>
              <a:rPr lang="en-US" dirty="0" err="1"/>
              <a:t>Zr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238250"/>
            <a:ext cx="2514600" cy="25146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1238250"/>
            <a:ext cx="3352800" cy="2514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13" y="3851275"/>
            <a:ext cx="3352800" cy="25146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3851275"/>
            <a:ext cx="3352800" cy="2514600"/>
          </a:xfrm>
        </p:spPr>
      </p:pic>
    </p:spTree>
    <p:extLst>
      <p:ext uri="{BB962C8B-B14F-4D97-AF65-F5344CB8AC3E}">
        <p14:creationId xmlns:p14="http://schemas.microsoft.com/office/powerpoint/2010/main" val="1481173647"/>
      </p:ext>
    </p:extLst>
  </p:cSld>
  <p:clrMapOvr>
    <a:masterClrMapping/>
  </p:clrMapOvr>
</p:sld>
</file>

<file path=ppt/theme/theme1.xml><?xml version="1.0" encoding="utf-8"?>
<a:theme xmlns:a="http://schemas.openxmlformats.org/drawingml/2006/main" name="USC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SC Theme" id="{A2DDFDA0-6A09-4990-A57E-4CF48BD96F07}" vid="{BD4F4C08-0670-4B0D-BC4F-CCFDB31B71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114</TotalTime>
  <Words>122</Words>
  <Application>Microsoft Office PowerPoint</Application>
  <PresentationFormat>On-screen Show (4:3)</PresentationFormat>
  <Paragraphs>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USC Theme</vt:lpstr>
      <vt:lpstr>Slac Trip B Sample Information Sheet</vt:lpstr>
      <vt:lpstr>Informational Sheets</vt:lpstr>
      <vt:lpstr>B1 MG-12/2/16-TMW-01 Co-Cr-Zr</vt:lpstr>
      <vt:lpstr>B2 MG-12/2/16-TMW-02 Co-Cr-Zr</vt:lpstr>
      <vt:lpstr>B3  MG-12/2/16-TMW-01 Co-Cr-Zr</vt:lpstr>
      <vt:lpstr>B4  MG-12/8/16-TMW-01 Co-Ti-Zr</vt:lpstr>
      <vt:lpstr>B5  MG-12/12/16-TMW-01  Co-Ti-Zr</vt:lpstr>
      <vt:lpstr>B6  MG-12/13/16-TMW-01  Co-Ti-Zr</vt:lpstr>
      <vt:lpstr>B7  MG-12/16/16-TMW-01 Cr-Ti-Zr</vt:lpstr>
      <vt:lpstr>B8  MG-12/16/16-TMW-02 Cr-Ti-Zr</vt:lpstr>
      <vt:lpstr>B9  MG-12/19/16-TMW-01 Cr-Ti-Zr</vt:lpstr>
      <vt:lpstr>B10  MG-12/19/16-TMW-02 Co-Cr-Ni</vt:lpstr>
      <vt:lpstr>B11  MG-12/20/16-TMW-01 Co-Cr-Ni</vt:lpstr>
      <vt:lpstr>B12  MG-12/20/16-TMW-02 Co-Cr-Ni</vt:lpstr>
      <vt:lpstr>B13  MG-1/6/17-TMW-01 Ni-Si-Ti</vt:lpstr>
      <vt:lpstr>B14  MG-1/6/17-TMW-02 Ni-Si-Ti</vt:lpstr>
      <vt:lpstr>B15  MG-1/9/17-TMW-01 Ni-Si-Ti</vt:lpstr>
      <vt:lpstr>B16  MG-1/9/17-TMW-02 Ni-Nb-Ti</vt:lpstr>
      <vt:lpstr>B17  MG-1/10/17-TMW-01 Ni-Nb-Ti</vt:lpstr>
      <vt:lpstr>B18  MG-1/10/17-TMW-02 Ni-Nb-Ti</vt:lpstr>
      <vt:lpstr>B19  MG-1/11/17-TMW-01 Fe-Nb-Ti</vt:lpstr>
      <vt:lpstr>B20  MG-1/11/17-TMW-02 Fe-Nb-Ti</vt:lpstr>
      <vt:lpstr>B21  MG-1/12/17-TMW-01 Fe-Nb-Ti</vt:lpstr>
      <vt:lpstr>B22  MG-8/22/16-TMW-01 Co-Fe-V</vt:lpstr>
      <vt:lpstr>B23  MG-8/22/16-TMW-02 Co-Fe-V</vt:lpstr>
      <vt:lpstr>B24  MG-8/26/16-TMW-01 Co-Fe-V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 Trip B Sample Information Sheet</dc:title>
  <dc:creator>Travis Williams</dc:creator>
  <cp:lastModifiedBy>Travis Williams</cp:lastModifiedBy>
  <cp:revision>7</cp:revision>
  <dcterms:created xsi:type="dcterms:W3CDTF">2017-01-22T00:33:54Z</dcterms:created>
  <dcterms:modified xsi:type="dcterms:W3CDTF">2017-01-22T02:55:45Z</dcterms:modified>
</cp:coreProperties>
</file>